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7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1029ED5-F105-4DD2-99C8-1E4422817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621E68-BF28-4A1C-B1A2-4E55E139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8BBE4D-F0DF-49B9-B75A-99DAC53AC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E0F07DDC-34A6-46A1-9DE9-2BBE2931A5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CEB2BF9-B8DB-45B9-86EA-D197B5B1AE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8B5BB34-3801-4E70-A981-FE007635E1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8432A75-2CEB-463C-A8F2-ABB50A79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E7E850B8-C050-4597-8BEB-113FEC9A27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4ACC798-9CEC-4B6F-A8DD-F8E6FCCCF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D58A8C6-1294-4CD9-89BC-F1E981A52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32F2ED6-6143-46C4-A641-72D42732B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5C9652B3-A450-4ED6-8FBF-F536BA60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rowd of people in a field&#10;&#10;Description automatically generated">
            <a:extLst>
              <a:ext uri="{FF2B5EF4-FFF2-40B4-BE49-F238E27FC236}">
                <a16:creationId xmlns:a16="http://schemas.microsoft.com/office/drawing/2014/main" id="{C7246E32-81EC-894B-9D32-2E511A38AF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82" b="1"/>
          <a:stretch/>
        </p:blipFill>
        <p:spPr>
          <a:xfrm>
            <a:off x="568452" y="571500"/>
            <a:ext cx="1105509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10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3B577-AF8D-0043-8175-5251B269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Taste of Punta </a:t>
            </a:r>
            <a:r>
              <a:rPr lang="en-US" b="1" dirty="0" err="1"/>
              <a:t>Gorda</a:t>
            </a:r>
            <a:r>
              <a:rPr lang="en-US" b="1" dirty="0"/>
              <a:t> Team Leaders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B1B6-5201-1440-AC01-445CD6087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55122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Co- Chair/Angel Tent – Chuck Marlowe</a:t>
            </a:r>
          </a:p>
          <a:p>
            <a:r>
              <a:rPr lang="en-US" b="1" dirty="0"/>
              <a:t>Beverages – Tim Doty </a:t>
            </a:r>
          </a:p>
          <a:p>
            <a:r>
              <a:rPr lang="en-US" b="1" dirty="0"/>
              <a:t>Restaurants – </a:t>
            </a:r>
            <a:r>
              <a:rPr lang="en-US" b="1" dirty="0" err="1"/>
              <a:t>Vielka</a:t>
            </a:r>
            <a:r>
              <a:rPr lang="en-US" b="1" dirty="0"/>
              <a:t> </a:t>
            </a:r>
            <a:r>
              <a:rPr lang="en-US" b="1" dirty="0" err="1"/>
              <a:t>Wambold</a:t>
            </a:r>
            <a:r>
              <a:rPr lang="en-US" b="1" dirty="0"/>
              <a:t> and James Williams </a:t>
            </a:r>
          </a:p>
          <a:p>
            <a:r>
              <a:rPr lang="en-US" b="1" dirty="0"/>
              <a:t>Sponsors – Rex Koch and Terry Cole</a:t>
            </a:r>
          </a:p>
          <a:p>
            <a:r>
              <a:rPr lang="en-US" b="1" dirty="0"/>
              <a:t>Admissions – Alyson Burch </a:t>
            </a:r>
          </a:p>
          <a:p>
            <a:r>
              <a:rPr lang="en-US" b="1" dirty="0"/>
              <a:t>Vendors – Ann </a:t>
            </a:r>
            <a:r>
              <a:rPr lang="en-US" b="1" dirty="0" err="1"/>
              <a:t>Mallen</a:t>
            </a:r>
            <a:r>
              <a:rPr lang="en-US" b="1" dirty="0"/>
              <a:t> </a:t>
            </a:r>
          </a:p>
          <a:p>
            <a:r>
              <a:rPr lang="en-US" b="1" dirty="0"/>
              <a:t>Entertainment – Gary Wein</a:t>
            </a:r>
          </a:p>
          <a:p>
            <a:r>
              <a:rPr lang="en-US" b="1" dirty="0"/>
              <a:t>Silent Auction – Rosa </a:t>
            </a:r>
            <a:r>
              <a:rPr lang="en-US" b="1" dirty="0" err="1"/>
              <a:t>Benght</a:t>
            </a:r>
            <a:r>
              <a:rPr lang="en-US" b="1" dirty="0"/>
              <a:t>-Pena</a:t>
            </a:r>
          </a:p>
          <a:p>
            <a:r>
              <a:rPr lang="en-US" b="1" dirty="0"/>
              <a:t>Advertising/Media/Publix – James Williams </a:t>
            </a:r>
          </a:p>
          <a:p>
            <a:r>
              <a:rPr lang="en-US" b="1" dirty="0"/>
              <a:t>Site Management – Jim Sanders </a:t>
            </a:r>
          </a:p>
          <a:p>
            <a:r>
              <a:rPr lang="en-US" b="1" dirty="0"/>
              <a:t>Permits- Robin Adair</a:t>
            </a:r>
          </a:p>
          <a:p>
            <a:r>
              <a:rPr lang="en-US" b="1" dirty="0"/>
              <a:t>Secretary – Carol Knutson </a:t>
            </a:r>
          </a:p>
          <a:p>
            <a:r>
              <a:rPr lang="en-US" b="1" dirty="0"/>
              <a:t>Treasurer – Steve </a:t>
            </a:r>
            <a:r>
              <a:rPr lang="en-US" b="1" dirty="0" err="1"/>
              <a:t>Goettler</a:t>
            </a:r>
            <a:r>
              <a:rPr lang="en-US" b="1" dirty="0"/>
              <a:t> </a:t>
            </a:r>
          </a:p>
          <a:p>
            <a:r>
              <a:rPr lang="en-US" b="1" dirty="0"/>
              <a:t>DACDB Data – Laura Knutson </a:t>
            </a:r>
          </a:p>
          <a:p>
            <a:r>
              <a:rPr lang="en-US" b="1" dirty="0"/>
              <a:t>Interact – Paul Blaine, Kimberly Muse, Taylor </a:t>
            </a:r>
            <a:r>
              <a:rPr lang="en-US" b="1" dirty="0" err="1"/>
              <a:t>Gerich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73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947C-F95F-F448-954C-8082530D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Numbers…..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76B7-E944-6D41-A7FE-4F08A2BD3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Attendance 5,500</a:t>
            </a:r>
          </a:p>
          <a:p>
            <a:r>
              <a:rPr lang="en-US" b="1" dirty="0"/>
              <a:t>Ticket Sales/Members - $3,000 </a:t>
            </a:r>
          </a:p>
          <a:p>
            <a:r>
              <a:rPr lang="en-US" b="1" dirty="0"/>
              <a:t>Admissions - $22,826</a:t>
            </a:r>
          </a:p>
          <a:p>
            <a:r>
              <a:rPr lang="en-US" b="1" dirty="0"/>
              <a:t>Vendor Fees- $4,504 </a:t>
            </a:r>
          </a:p>
          <a:p>
            <a:r>
              <a:rPr lang="en-US" b="1" dirty="0"/>
              <a:t>Sponsors- $14,034 (Plus $5,000 from Publix) =$19,034)</a:t>
            </a:r>
          </a:p>
          <a:p>
            <a:r>
              <a:rPr lang="en-US" b="1" dirty="0"/>
              <a:t>Silent Auction - $2,670</a:t>
            </a:r>
          </a:p>
          <a:p>
            <a:r>
              <a:rPr lang="en-US" b="1" dirty="0"/>
              <a:t>Restaurants - $2,475 (Fees)</a:t>
            </a:r>
          </a:p>
          <a:p>
            <a:r>
              <a:rPr lang="en-US" b="1"/>
              <a:t>Total </a:t>
            </a:r>
            <a:r>
              <a:rPr lang="en-US" b="1" dirty="0"/>
              <a:t>Revenue - $50,128   (Does not include beverage or Publix)</a:t>
            </a:r>
          </a:p>
          <a:p>
            <a:r>
              <a:rPr lang="en-US" b="1" dirty="0"/>
              <a:t>Grand Slam Net Income:  $25,262.00 (with Publix $30,262 and no beverages)</a:t>
            </a:r>
          </a:p>
          <a:p>
            <a:r>
              <a:rPr lang="en-US" b="1" dirty="0">
                <a:highlight>
                  <a:srgbClr val="FF00FF"/>
                </a:highlight>
              </a:rPr>
              <a:t>2019 VS 2020 Net Income - $27,602 VS $30,262 (w/o beverages) Publix check goes out 4/1)</a:t>
            </a:r>
            <a:r>
              <a:rPr lang="en-US" b="1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346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186</Words>
  <Application>Microsoft Macintosh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Taste of Punta Gorda Team Leaders </vt:lpstr>
      <vt:lpstr>The Numbers…..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Taste of Punta Gorda </dc:title>
  <dc:creator>Darcy Hanley</dc:creator>
  <cp:lastModifiedBy>Darcy Hanley</cp:lastModifiedBy>
  <cp:revision>10</cp:revision>
  <dcterms:created xsi:type="dcterms:W3CDTF">2020-03-27T19:54:18Z</dcterms:created>
  <dcterms:modified xsi:type="dcterms:W3CDTF">2020-04-04T13:21:22Z</dcterms:modified>
</cp:coreProperties>
</file>